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FF6D4-B93B-4F46-9730-213FD56DEBF6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93CDD-20D9-45D4-8DB2-676AB53C2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32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3CDD-20D9-45D4-8DB2-676AB53C2E7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56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B067-E73E-406E-8C46-DAE6B8F8D3C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82E-779A-4C71-9864-DADECC3E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19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B067-E73E-406E-8C46-DAE6B8F8D3C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82E-779A-4C71-9864-DADECC3E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08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B067-E73E-406E-8C46-DAE6B8F8D3C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82E-779A-4C71-9864-DADECC3E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04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B067-E73E-406E-8C46-DAE6B8F8D3C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82E-779A-4C71-9864-DADECC3E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23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B067-E73E-406E-8C46-DAE6B8F8D3C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82E-779A-4C71-9864-DADECC3E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34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B067-E73E-406E-8C46-DAE6B8F8D3C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82E-779A-4C71-9864-DADECC3E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62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B067-E73E-406E-8C46-DAE6B8F8D3C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82E-779A-4C71-9864-DADECC3E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59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B067-E73E-406E-8C46-DAE6B8F8D3C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82E-779A-4C71-9864-DADECC3E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65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B067-E73E-406E-8C46-DAE6B8F8D3C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82E-779A-4C71-9864-DADECC3E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06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B067-E73E-406E-8C46-DAE6B8F8D3C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82E-779A-4C71-9864-DADECC3E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3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B067-E73E-406E-8C46-DAE6B8F8D3C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D82E-779A-4C71-9864-DADECC3E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29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9B067-E73E-406E-8C46-DAE6B8F8D3C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7D82E-779A-4C71-9864-DADECC3E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56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2584"/>
            <a:ext cx="91440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7200" b="1" i="1" dirty="0" err="1" smtClean="0">
                <a:solidFill>
                  <a:srgbClr val="FF0000"/>
                </a:solidFill>
              </a:rPr>
              <a:t>Борошев</a:t>
            </a:r>
            <a:r>
              <a:rPr lang="ru-RU" sz="7200" b="1" i="1" dirty="0" smtClean="0">
                <a:solidFill>
                  <a:srgbClr val="FF0000"/>
                </a:solidFill>
              </a:rPr>
              <a:t> Роман </a:t>
            </a:r>
            <a:r>
              <a:rPr lang="ru-RU" sz="7200" b="1" i="1" dirty="0" err="1" smtClean="0">
                <a:solidFill>
                  <a:srgbClr val="FF0000"/>
                </a:solidFill>
              </a:rPr>
              <a:t>Уланович</a:t>
            </a:r>
            <a:r>
              <a:rPr lang="ru-RU" sz="7200" b="1" i="1" dirty="0" smtClean="0">
                <a:solidFill>
                  <a:srgbClr val="FF0000"/>
                </a:solidFill>
              </a:rPr>
              <a:t> 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avatars.mds.yandex.net/get-pdb/1935444/e2899d84-349f-418d-a269-e165c091e60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2951">
            <a:off x="5857669" y="1416786"/>
            <a:ext cx="2880320" cy="26642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7.userapi.com/c200628/v200628127/10641/RvVs5rPg9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477" y="312738"/>
            <a:ext cx="3528392" cy="37517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sm-news.ru/wp-content/uploads/2019/07/22/sovetskie-soldaty-geroi-1024x6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sm-news.ru/wp-content/uploads/2019/07/22/sovetskie-soldaty-geroi-1024x6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54163">
            <a:off x="334788" y="1418223"/>
            <a:ext cx="2660081" cy="283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737554">
            <a:off x="-293410" y="642105"/>
            <a:ext cx="2664296" cy="9361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1941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784297">
            <a:off x="6660231" y="766874"/>
            <a:ext cx="1944216" cy="686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1945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AutoShape 12" descr="https://img2.freepng.ru/20180710/bh/kisspng-70-5b45182a168e64.288521931531254826092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s://avatars.mds.yandex.net/get-pdb/1801789/0196a663-3dc4-417a-b190-e535e73471ea/s12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5775"/>
            <a:ext cx="88599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65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get-pdb/1927089/975064bc-2d15-4ee4-aa6a-3d6070c2ca53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1" y="44948"/>
            <a:ext cx="9227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0.userapi.com/c857232/v857232782/87258/p8wrq-fD9X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7" y="575788"/>
            <a:ext cx="4505129" cy="57963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0699" y="44948"/>
            <a:ext cx="4993301" cy="4365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Борошев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Уланович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  <a:p>
            <a:pPr indent="360000"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Родился 29 июня 1927 года в </a:t>
            </a:r>
            <a:r>
              <a:rPr lang="ru-RU" sz="1600" dirty="0" err="1" smtClean="0">
                <a:solidFill>
                  <a:schemeClr val="bg1"/>
                </a:solidFill>
              </a:rPr>
              <a:t>с.Шиба</a:t>
            </a:r>
            <a:r>
              <a:rPr lang="ru-RU" sz="1600" dirty="0" smtClean="0">
                <a:solidFill>
                  <a:schemeClr val="bg1"/>
                </a:solidFill>
              </a:rPr>
              <a:t>. Призван в 1944 году. </a:t>
            </a:r>
            <a:r>
              <a:rPr lang="ru-RU" sz="1600" b="1" dirty="0" smtClean="0">
                <a:solidFill>
                  <a:schemeClr val="bg1"/>
                </a:solidFill>
              </a:rPr>
              <a:t>Рядовой</a:t>
            </a:r>
            <a:r>
              <a:rPr lang="ru-RU" sz="1600" dirty="0" smtClean="0">
                <a:solidFill>
                  <a:schemeClr val="bg1"/>
                </a:solidFill>
              </a:rPr>
              <a:t>. Пулеметчик. Воевал на 2 Украинском фронте в 288 стрелковом полку, Забайкальском, Дальневосточном фронтах. Награжден  орденами Отечественной войны</a:t>
            </a:r>
            <a:r>
              <a:rPr lang="en-US" sz="1600" dirty="0" smtClean="0">
                <a:solidFill>
                  <a:schemeClr val="bg1"/>
                </a:solidFill>
              </a:rPr>
              <a:t> II</a:t>
            </a:r>
            <a:r>
              <a:rPr lang="ru-RU" sz="1600" dirty="0" smtClean="0">
                <a:solidFill>
                  <a:schemeClr val="bg1"/>
                </a:solidFill>
              </a:rPr>
              <a:t> степени, «Знак почета», медалью « За победу над Германией». Ветеран труда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8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6aee42c44bebf61bc6f866e528a995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45.userapi.com/c858236/v858236232/123c30/gCe40yUx4C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6678">
            <a:off x="2184507" y="2868467"/>
            <a:ext cx="4842302" cy="3404891"/>
          </a:xfrm>
          <a:prstGeom prst="rect">
            <a:avLst/>
          </a:prstGeom>
          <a:noFill/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un9-66.userapi.com/c853624/v853624232/1a8870/fscbwDHrO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308133">
            <a:off x="1766680" y="2677670"/>
            <a:ext cx="2618723" cy="4513427"/>
          </a:xfrm>
          <a:prstGeom prst="rect">
            <a:avLst/>
          </a:prstGeom>
          <a:noFill/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un9-33.userapi.com/c855028/v855028232/1a183b/P9op6D-5E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088" y="87968"/>
            <a:ext cx="2871092" cy="33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un9-61.userapi.com/c857616/v857616232/1217ad/RvIhH2P_9C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86474">
            <a:off x="633541" y="116620"/>
            <a:ext cx="2685696" cy="341840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https://im0-tub-ru.yandex.net/i?id=2d091901a4a3f9f8f1728890b5e32a9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57855" cy="69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50.userapi.com/c205616/v205616232/113fc/1RxORDqJTy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0774">
            <a:off x="6268181" y="1478563"/>
            <a:ext cx="2132868" cy="27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9.userapi.com/c854524/v854524232/197ef2/-Tzog47Epz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2795">
            <a:off x="649420" y="3725943"/>
            <a:ext cx="2322890" cy="27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un9-2.userapi.com/c854228/v854228232/1a3b2b/yrg2NVE3n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72647" y="2873757"/>
            <a:ext cx="2090936" cy="362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sun9-42.userapi.com/c854520/v854520232/1a523b/qlHs33wlZT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62" y="332655"/>
            <a:ext cx="5353572" cy="297228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35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p12.nevsepic.com.ua/61/1353763585-0477330-www.nevsepic.com.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" y="7936"/>
            <a:ext cx="9144003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2.userapi.com/c858216/v858216782/12e18b/LfC8B5eblW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44294">
            <a:off x="307184" y="55137"/>
            <a:ext cx="5862608" cy="5546297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6" descr="https://wallbox.ru/resize/1600x1200/wallpapers/main/201134/9maya-den-pobedy-zvezda-559bd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gazetabiznes.ru/wp-content/uploads/2017/05/9may_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004" y="2912960"/>
            <a:ext cx="672767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22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49.userapi.com/c855624/v855624788/19db7a/1BQBjQPIv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48.userapi.com/c853520/v853520782/1a3368/kN7nlnexUT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921" y="0"/>
            <a:ext cx="4404079" cy="68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83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un9-3.userapi.com/c206820/v206820259/ff86/nBmFcu075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0" y="0"/>
            <a:ext cx="9232839" cy="70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49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Министерство Образования Российской Федерации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Горно-Алтайский Государственный </a:t>
            </a:r>
            <a:r>
              <a:rPr lang="ru-RU" sz="1600" dirty="0" smtClean="0"/>
              <a:t>Университет</a:t>
            </a:r>
            <a:br>
              <a:rPr lang="ru-RU" sz="16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дисциплине: « История» 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: « Мой прадед!»</a:t>
            </a:r>
          </a:p>
          <a:p>
            <a:pPr algn="r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Борошева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: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Басканакова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741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89</Words>
  <Application>Microsoft Office PowerPoint</Application>
  <PresentationFormat>Экран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Борошев Роман Уланович </vt:lpstr>
      <vt:lpstr>Слайд 2</vt:lpstr>
      <vt:lpstr>Слайд 3</vt:lpstr>
      <vt:lpstr>Слайд 4</vt:lpstr>
      <vt:lpstr>Слайд 5</vt:lpstr>
      <vt:lpstr>Слайд 6</vt:lpstr>
      <vt:lpstr>Слайд 7</vt:lpstr>
      <vt:lpstr>Министерство Образования Российской Федерации   Горно-Алтайский Государственный Университет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Борошев Роман Уланович</dc:title>
  <dc:creator>Suraya</dc:creator>
  <cp:lastModifiedBy>204</cp:lastModifiedBy>
  <cp:revision>29</cp:revision>
  <dcterms:created xsi:type="dcterms:W3CDTF">2019-12-15T12:58:07Z</dcterms:created>
  <dcterms:modified xsi:type="dcterms:W3CDTF">2019-12-20T04:14:24Z</dcterms:modified>
</cp:coreProperties>
</file>